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B53EC-6502-2B4B-CB60-7B1F023C5D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9B7115-A5DD-95F1-074C-F1038E4469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52C3A-BD79-6379-1F35-8DFC324C0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49BD7-0EBA-4F1F-998B-63FFF2EA879C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DF16D-11C5-CCB3-CEA4-576453525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D5D6A-EF4D-D139-64EE-269240492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48532-0621-4388-9E1C-18496A9AA0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7332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698CE-DE8A-E960-9BB9-AB2107E4F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049CEE-4D35-15B6-D411-4D9BAB0868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333DD-6E87-4082-2DE0-18A49C258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49BD7-0EBA-4F1F-998B-63FFF2EA879C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1A9D3-1333-60F3-A93A-37F23851A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84CF1-3B37-F905-11AF-8D49C4A14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48532-0621-4388-9E1C-18496A9AA0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8758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EF577C-0AA2-27DD-F5E9-31F713282F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97A382-6887-C8A1-2E73-2D67751224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ACF4C-B3D3-D3E4-3BD2-461D5731F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49BD7-0EBA-4F1F-998B-63FFF2EA879C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59064-9370-0EA5-D513-502709100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5F814-1405-2155-5F82-82D68E0AD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48532-0621-4388-9E1C-18496A9AA0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436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D2A3A-E2B7-6779-18D0-2B56DECE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AB0E5-9657-81F2-2126-76E871045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5F5C1-B790-1E7A-2E2F-1FD79A317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49BD7-0EBA-4F1F-998B-63FFF2EA879C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83226-9B84-ABF4-0E3F-145B58EF8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91F18-0E32-06E4-2B94-6289AC691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48532-0621-4388-9E1C-18496A9AA0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3128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AA415-7714-EE2D-6234-4EC684DCE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23E54-3332-2F48-B588-F4AB9BE4A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CCC76-853F-8FD9-4CAA-8E8B942B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49BD7-0EBA-4F1F-998B-63FFF2EA879C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3B0FB0-A096-7569-05E7-EAB63043C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8DF4D-DF0E-E718-7E0A-CA2D0C258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48532-0621-4388-9E1C-18496A9AA0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0220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E7321-3C13-B8B6-4BEA-37DAAE07C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65B6C-9D11-2B1B-8174-45770C73EB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A4E31D-BED5-89B6-B518-F3BFB1F4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66F975-AEEE-CCCE-2086-305789D4A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49BD7-0EBA-4F1F-998B-63FFF2EA879C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A081CA-EB3C-BDB9-5F77-B526D20BA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88B153-0080-0C29-DA92-8B5F76FBC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48532-0621-4388-9E1C-18496A9AA0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3726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73D4B-5DFD-B4E1-D244-17919B119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76A50-93C6-146E-637E-6C19EB1B1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08DDAB-5BB5-8682-58E6-C55B63337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EA3093-CA46-8DE4-7CB5-0FA4C148C5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4B9FB1-875A-D3F9-668D-4B1876A523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B27D6-996D-8991-496D-E61934D72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49BD7-0EBA-4F1F-998B-63FFF2EA879C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3AB826-7EC3-A8E6-277C-88B656DE3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4748D0-435A-321E-28C8-04526D525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48532-0621-4388-9E1C-18496A9AA0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5210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4D864-9E5C-0DE4-9C87-A842106E3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B8A3B7-8375-4FF3-9EAA-D7F25B674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49BD7-0EBA-4F1F-998B-63FFF2EA879C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2C5CAC-BCF7-0DFC-6138-5688306BA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4D70CE-FCFB-FAEF-E992-DDCA477E8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48532-0621-4388-9E1C-18496A9AA0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9639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F9B058-BBED-93B4-7858-1D49E014F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49BD7-0EBA-4F1F-998B-63FFF2EA879C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4E08E5-06AD-7A9E-8D82-6416FBEE1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40CBC8-8645-18D1-CC82-0D11DEA4E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48532-0621-4388-9E1C-18496A9AA0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6876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19C0E-5A5D-172F-C47B-9B3D7CA2E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6BA77-627D-8F64-ABA2-7EC7F2B44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BDEDEF-6021-0298-BF56-BCDA293CC4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9713C3-BF7C-A080-1286-115AD0464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49BD7-0EBA-4F1F-998B-63FFF2EA879C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6D6565-B1FE-D738-3A2E-705D9B2A5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3DEEBB-D141-BC7F-7578-AF05ECCE6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48532-0621-4388-9E1C-18496A9AA0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5296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49ABF-F0A3-DE72-C40E-7D70177DC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92AAE9-371D-137A-49DA-A4D6C7572F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4F5FEC-ABA6-B81F-FC3A-FD947BD033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B33C02-588D-9F5A-CE08-16B8D4197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49BD7-0EBA-4F1F-998B-63FFF2EA879C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326175-1247-F702-557C-A06E26462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572B15-B6C9-E8BC-C34B-A5DD10DF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48532-0621-4388-9E1C-18496A9AA0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9077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A1810E-12C8-52E9-CB09-326948CA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CE0D6-7B89-04EF-06E2-786CB6108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87EA3-0D93-BA4D-8184-37DA088E66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49BD7-0EBA-4F1F-998B-63FFF2EA879C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09BAE-B6AA-4EAA-6BFF-174C51C47C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69326-DBA0-F82A-F286-7B456B509B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48532-0621-4388-9E1C-18496A9AA0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2438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DAF26-37C8-F8A1-8585-363133BA0A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00B990-2BFF-DBDA-6157-8D4C469C22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53BB4B-6F71-8965-F7EA-70688E701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" y="0"/>
            <a:ext cx="12168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18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8B179-CB8A-1544-2055-07C849074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72E5C7-EC42-B4F2-5083-6F8E5355A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8188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4C6A8-E319-4051-0F4A-1E7317F10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CC0F59-29D5-AE52-69B6-A75953F83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93080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7E25F-3250-65C0-91A9-B21653369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044F89-D80E-7613-02A1-2B5699B240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62476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D812D-43D5-9C6A-53EE-C401FEA16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87D92E-9BC6-5E01-93A5-FDF4002732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90031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909EE-F55E-8B27-AEC9-87E07823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FD3043-EDC4-0222-48B0-DAF4018757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94723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E7268-C0E8-E204-626F-3B5B5558D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C591A3-7D9F-83C7-8B4F-35208436B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99592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1</cp:revision>
  <dcterms:created xsi:type="dcterms:W3CDTF">2025-02-13T06:28:42Z</dcterms:created>
  <dcterms:modified xsi:type="dcterms:W3CDTF">2025-02-13T06:29:09Z</dcterms:modified>
</cp:coreProperties>
</file>